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34"/>
  </p:notesMasterIdLst>
  <p:sldIdLst>
    <p:sldId id="266" r:id="rId3"/>
    <p:sldId id="284" r:id="rId4"/>
    <p:sldId id="285" r:id="rId5"/>
    <p:sldId id="286" r:id="rId6"/>
    <p:sldId id="291" r:id="rId7"/>
    <p:sldId id="303" r:id="rId8"/>
    <p:sldId id="305" r:id="rId9"/>
    <p:sldId id="287" r:id="rId10"/>
    <p:sldId id="289" r:id="rId11"/>
    <p:sldId id="288" r:id="rId12"/>
    <p:sldId id="290" r:id="rId13"/>
    <p:sldId id="279" r:id="rId14"/>
    <p:sldId id="304" r:id="rId15"/>
    <p:sldId id="283" r:id="rId16"/>
    <p:sldId id="269" r:id="rId17"/>
    <p:sldId id="280" r:id="rId18"/>
    <p:sldId id="263" r:id="rId19"/>
    <p:sldId id="300" r:id="rId20"/>
    <p:sldId id="307" r:id="rId21"/>
    <p:sldId id="308" r:id="rId22"/>
    <p:sldId id="301" r:id="rId23"/>
    <p:sldId id="310" r:id="rId24"/>
    <p:sldId id="293" r:id="rId25"/>
    <p:sldId id="309" r:id="rId26"/>
    <p:sldId id="294" r:id="rId27"/>
    <p:sldId id="295" r:id="rId28"/>
    <p:sldId id="297" r:id="rId29"/>
    <p:sldId id="302" r:id="rId30"/>
    <p:sldId id="292" r:id="rId31"/>
    <p:sldId id="306" r:id="rId32"/>
    <p:sldId id="311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3" d="100"/>
          <a:sy n="43" d="100"/>
        </p:scale>
        <p:origin x="-16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56785-67CC-674D-9364-4459EDC97864}" type="datetimeFigureOut">
              <a:rPr lang="en-US" smtClean="0"/>
              <a:t>8/6/19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85BCC-44AE-6444-BE6C-1FA31240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85BCC-44AE-6444-BE6C-1FA312405B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86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85BCC-44AE-6444-BE6C-1FA312405BB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86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9BED5-ACA2-0043-BB2C-63FAC91E89AC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B428-8DF9-4341-AD83-4B20D0D74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50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9BED5-ACA2-0043-BB2C-63FAC91E89AC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B428-8DF9-4341-AD83-4B20D0D74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89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9BED5-ACA2-0043-BB2C-63FAC91E89AC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B428-8DF9-4341-AD83-4B20D0D74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89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64C9BED5-ACA2-0043-BB2C-63FAC91E89AC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B428-8DF9-4341-AD83-4B20D0D742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9BED5-ACA2-0043-BB2C-63FAC91E89AC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B428-8DF9-4341-AD83-4B20D0D7428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9BED5-ACA2-0043-BB2C-63FAC91E89AC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B428-8DF9-4341-AD83-4B20D0D742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9BED5-ACA2-0043-BB2C-63FAC91E89AC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B428-8DF9-4341-AD83-4B20D0D7428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9BED5-ACA2-0043-BB2C-63FAC91E89AC}" type="datetimeFigureOut">
              <a:rPr lang="en-US" smtClean="0"/>
              <a:t>8/6/19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B428-8DF9-4341-AD83-4B20D0D742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9BED5-ACA2-0043-BB2C-63FAC91E89AC}" type="datetimeFigureOut">
              <a:rPr lang="en-US" smtClean="0"/>
              <a:t>8/6/19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B428-8DF9-4341-AD83-4B20D0D742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9BED5-ACA2-0043-BB2C-63FAC91E89AC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B428-8DF9-4341-AD83-4B20D0D742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9BED5-ACA2-0043-BB2C-63FAC91E89AC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B428-8DF9-4341-AD83-4B20D0D7428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9BED5-ACA2-0043-BB2C-63FAC91E89AC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B428-8DF9-4341-AD83-4B20D0D74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730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9BED5-ACA2-0043-BB2C-63FAC91E89AC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B428-8DF9-4341-AD83-4B20D0D742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9BED5-ACA2-0043-BB2C-63FAC91E89AC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B428-8DF9-4341-AD83-4B20D0D742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9BED5-ACA2-0043-BB2C-63FAC91E89AC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B428-8DF9-4341-AD83-4B20D0D742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9BED5-ACA2-0043-BB2C-63FAC91E89AC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B428-8DF9-4341-AD83-4B20D0D74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48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9BED5-ACA2-0043-BB2C-63FAC91E89AC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B428-8DF9-4341-AD83-4B20D0D74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9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9BED5-ACA2-0043-BB2C-63FAC91E89AC}" type="datetimeFigureOut">
              <a:rPr lang="en-US" smtClean="0"/>
              <a:t>8/6/19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B428-8DF9-4341-AD83-4B20D0D74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38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9BED5-ACA2-0043-BB2C-63FAC91E89AC}" type="datetimeFigureOut">
              <a:rPr lang="en-US" smtClean="0"/>
              <a:t>8/6/19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B428-8DF9-4341-AD83-4B20D0D74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64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9BED5-ACA2-0043-BB2C-63FAC91E89AC}" type="datetimeFigureOut">
              <a:rPr lang="en-US" smtClean="0"/>
              <a:t>8/6/19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B428-8DF9-4341-AD83-4B20D0D74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4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9BED5-ACA2-0043-BB2C-63FAC91E89AC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B428-8DF9-4341-AD83-4B20D0D74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1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9BED5-ACA2-0043-BB2C-63FAC91E89AC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B428-8DF9-4341-AD83-4B20D0D74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47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9BED5-ACA2-0043-BB2C-63FAC91E89AC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6B428-8DF9-4341-AD83-4B20D0D74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30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4C9BED5-ACA2-0043-BB2C-63FAC91E89AC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846B428-8DF9-4341-AD83-4B20D0D7428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www.youtube.com/watch?v=o7WusIhoits&amp;t=41s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12031" y="927600"/>
            <a:ext cx="4411835" cy="2314575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Luminari"/>
                <a:cs typeface="Luminari"/>
              </a:rPr>
              <a:t>Community Farewell to Teaching of Psychology’s Hero:</a:t>
            </a:r>
            <a:br>
              <a:rPr lang="en-US" sz="3600" b="1" dirty="0" smtClean="0">
                <a:latin typeface="Luminari"/>
                <a:cs typeface="Luminari"/>
              </a:rPr>
            </a:br>
            <a:r>
              <a:rPr lang="en-US" sz="3600" b="1" dirty="0" smtClean="0">
                <a:latin typeface="Luminari"/>
                <a:cs typeface="Luminari"/>
              </a:rPr>
              <a:t> </a:t>
            </a:r>
            <a:r>
              <a:rPr lang="en-US" sz="3600" b="1" dirty="0">
                <a:latin typeface="Luminari"/>
                <a:cs typeface="Luminari"/>
              </a:rPr>
              <a:t>Charles </a:t>
            </a:r>
            <a:r>
              <a:rPr lang="en-US" sz="3600" b="1" dirty="0" smtClean="0">
                <a:latin typeface="Luminari"/>
                <a:cs typeface="Luminari"/>
              </a:rPr>
              <a:t>Brewer</a:t>
            </a:r>
            <a:r>
              <a:rPr lang="en-US" sz="3600" b="1" dirty="0">
                <a:latin typeface="Luminari"/>
                <a:cs typeface="Luminari"/>
              </a:rPr>
              <a:t/>
            </a:r>
            <a:br>
              <a:rPr lang="en-US" sz="3600" b="1" dirty="0">
                <a:latin typeface="Luminari"/>
                <a:cs typeface="Luminari"/>
              </a:rPr>
            </a:br>
            <a:endParaRPr lang="en-US" sz="3600" b="1" dirty="0">
              <a:latin typeface="Luminari"/>
              <a:cs typeface="Lumina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4687" y="2077061"/>
            <a:ext cx="6400800" cy="1752600"/>
          </a:xfrm>
        </p:spPr>
        <p:txBody>
          <a:bodyPr/>
          <a:lstStyle/>
          <a:p>
            <a:pPr algn="r"/>
            <a:endParaRPr lang="en-US" b="1" dirty="0" smtClean="0">
              <a:solidFill>
                <a:schemeClr val="tx1"/>
              </a:solidFill>
            </a:endParaRPr>
          </a:p>
          <a:p>
            <a:pPr algn="r"/>
            <a:endParaRPr lang="en-US" b="1" dirty="0">
              <a:solidFill>
                <a:schemeClr val="tx1"/>
              </a:solidFill>
            </a:endParaRPr>
          </a:p>
          <a:p>
            <a:pPr algn="r"/>
            <a:r>
              <a:rPr lang="en-US" b="1" dirty="0" smtClean="0">
                <a:solidFill>
                  <a:schemeClr val="tx1"/>
                </a:solidFill>
              </a:rPr>
              <a:t>1932-2018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brew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67" y="0"/>
            <a:ext cx="469829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8875" y="1063625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17353" y="4584555"/>
            <a:ext cx="37068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American Psychological Association Convention</a:t>
            </a:r>
          </a:p>
          <a:p>
            <a:pPr algn="ctr"/>
            <a:r>
              <a:rPr lang="en-US" sz="2800" b="1" dirty="0" smtClean="0"/>
              <a:t>Chicago, IL</a:t>
            </a:r>
          </a:p>
          <a:p>
            <a:pPr algn="ctr"/>
            <a:r>
              <a:rPr lang="en-US" sz="2800" b="1" dirty="0" smtClean="0"/>
              <a:t>August 9, 2019</a:t>
            </a:r>
            <a:endParaRPr lang="en-US" sz="2800" b="1" dirty="0"/>
          </a:p>
        </p:txBody>
      </p:sp>
      <p:pic>
        <p:nvPicPr>
          <p:cNvPr id="7" name="Collins, Finghin -- Erik Satie - Gymnopédie No.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2800" y="55876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05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rewer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40078"/>
            <a:ext cx="3016150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4" descr="ca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9913" y="740079"/>
            <a:ext cx="6034087" cy="452596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854015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7-27 at 10.12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22" y="0"/>
            <a:ext cx="7999259" cy="694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83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25"/>
            <a:ext cx="8229600" cy="1143000"/>
          </a:xfrm>
        </p:spPr>
        <p:txBody>
          <a:bodyPr/>
          <a:lstStyle/>
          <a:p>
            <a:r>
              <a:rPr lang="en-US" dirty="0" smtClean="0"/>
              <a:t>Awards &amp; Accomplishments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285" y="1180311"/>
            <a:ext cx="8617857" cy="5257800"/>
          </a:xfrm>
        </p:spPr>
        <p:txBody>
          <a:bodyPr>
            <a:normAutofit/>
          </a:bodyPr>
          <a:lstStyle/>
          <a:p>
            <a:r>
              <a:rPr lang="en-US" sz="2900" dirty="0" smtClean="0"/>
              <a:t>Furman Award for Meritorious Teaching, 1969</a:t>
            </a:r>
          </a:p>
          <a:p>
            <a:r>
              <a:rPr lang="en-US" sz="2900" dirty="0" smtClean="0"/>
              <a:t>Hendrix College Distinguished Alumnus, 1994</a:t>
            </a:r>
          </a:p>
          <a:p>
            <a:r>
              <a:rPr lang="en-US" sz="2900" dirty="0" smtClean="0"/>
              <a:t>Named William </a:t>
            </a:r>
            <a:r>
              <a:rPr lang="en-US" sz="2900" dirty="0" err="1" smtClean="0"/>
              <a:t>Kenan</a:t>
            </a:r>
            <a:r>
              <a:rPr lang="en-US" sz="2900" dirty="0" smtClean="0"/>
              <a:t> Professor of Psychology, 1998</a:t>
            </a:r>
          </a:p>
          <a:p>
            <a:r>
              <a:rPr lang="en-US" sz="2900" dirty="0" smtClean="0"/>
              <a:t>Furman Award for Meritorious Advising, 2010</a:t>
            </a:r>
          </a:p>
          <a:p>
            <a:r>
              <a:rPr lang="en-US" sz="2900" dirty="0" smtClean="0"/>
              <a:t>President, Division Two APA, 1981-1982</a:t>
            </a:r>
          </a:p>
          <a:p>
            <a:r>
              <a:rPr lang="en-US" sz="2900" dirty="0" smtClean="0"/>
              <a:t>Editor</a:t>
            </a:r>
            <a:r>
              <a:rPr lang="en-US" sz="2900" dirty="0"/>
              <a:t>, </a:t>
            </a:r>
            <a:r>
              <a:rPr lang="en-US" sz="2900" i="1" dirty="0"/>
              <a:t>Teaching of Psychology</a:t>
            </a:r>
            <a:r>
              <a:rPr lang="en-US" sz="2900" dirty="0"/>
              <a:t>, </a:t>
            </a:r>
            <a:r>
              <a:rPr lang="en-US" sz="2900" dirty="0" smtClean="0"/>
              <a:t>1985-1996</a:t>
            </a:r>
            <a:endParaRPr lang="en-US" sz="2900" dirty="0"/>
          </a:p>
          <a:p>
            <a:r>
              <a:rPr lang="en-US" sz="2900" dirty="0" smtClean="0"/>
              <a:t>APF Distinguished Teaching Award, 1989</a:t>
            </a:r>
          </a:p>
          <a:p>
            <a:r>
              <a:rPr lang="en-US" sz="2900" dirty="0" smtClean="0"/>
              <a:t>APF Teaching Award named in his honor, 2003</a:t>
            </a:r>
          </a:p>
          <a:p>
            <a:r>
              <a:rPr lang="en-US" sz="2900" dirty="0" smtClean="0"/>
              <a:t>APA Award for Distinguished Career Contributions to Education and Training, 1995</a:t>
            </a:r>
          </a:p>
        </p:txBody>
      </p:sp>
    </p:spTree>
    <p:extLst>
      <p:ext uri="{BB962C8B-B14F-4D97-AF65-F5344CB8AC3E}">
        <p14:creationId xmlns:p14="http://schemas.microsoft.com/office/powerpoint/2010/main" val="350060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9-07-31 at 8.09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" y="0"/>
            <a:ext cx="9137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38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999" y="3360633"/>
            <a:ext cx="7223125" cy="685800"/>
          </a:xfrm>
        </p:spPr>
        <p:txBody>
          <a:bodyPr>
            <a:noAutofit/>
          </a:bodyPr>
          <a:lstStyle/>
          <a:p>
            <a:r>
              <a:rPr lang="en-US" b="1" i="1" dirty="0" smtClean="0"/>
              <a:t>Facts fade fast,             so learn concepts     and principles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4470191"/>
            <a:ext cx="6400800" cy="3048001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en-US" sz="3200" dirty="0" smtClean="0"/>
              <a:t>Randy’s First </a:t>
            </a:r>
            <a:r>
              <a:rPr lang="en-US" sz="3200" dirty="0" err="1" smtClean="0"/>
              <a:t>Brewerism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54590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999" y="3703533"/>
            <a:ext cx="7223125" cy="685800"/>
          </a:xfrm>
        </p:spPr>
        <p:txBody>
          <a:bodyPr>
            <a:noAutofit/>
          </a:bodyPr>
          <a:lstStyle/>
          <a:p>
            <a:r>
              <a:rPr lang="en-US" i="1" dirty="0" smtClean="0"/>
              <a:t>THINGS ALWAYS TAKE LONGER THAN THEY DO, ESPECIALLY WHEN THERE IS MORE WORK TO DO </a:t>
            </a:r>
            <a:br>
              <a:rPr lang="en-US" i="1" dirty="0" smtClean="0"/>
            </a:br>
            <a:r>
              <a:rPr lang="en-US" i="1" dirty="0" smtClean="0"/>
              <a:t>THAN TIME TO DO IT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4470191"/>
            <a:ext cx="6400800" cy="3048001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en-US" sz="3200" dirty="0" smtClean="0"/>
              <a:t>Randy’s Second </a:t>
            </a:r>
            <a:r>
              <a:rPr lang="en-US" sz="3200" dirty="0" err="1" smtClean="0"/>
              <a:t>Brewerism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10375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an0017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" b="2113"/>
          <a:stretch>
            <a:fillRect/>
          </a:stretch>
        </p:blipFill>
        <p:spPr>
          <a:xfrm>
            <a:off x="0" y="0"/>
            <a:ext cx="6593525" cy="3626530"/>
          </a:xfrm>
        </p:spPr>
      </p:pic>
      <p:pic>
        <p:nvPicPr>
          <p:cNvPr id="6" name="Picture 5" descr="Scan0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22" y="3300256"/>
            <a:ext cx="4969978" cy="355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7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B R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94215" cy="42721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100" y="3378200"/>
            <a:ext cx="59309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0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126497" y="2438400"/>
            <a:ext cx="3124200" cy="3124200"/>
          </a:xfrm>
        </p:spPr>
        <p:txBody>
          <a:bodyPr>
            <a:normAutofit fontScale="92500"/>
          </a:bodyPr>
          <a:lstStyle/>
          <a:p>
            <a:pPr indent="0" algn="ctr">
              <a:buNone/>
            </a:pPr>
            <a:r>
              <a:rPr lang="en-US" sz="2800" b="1" dirty="0" smtClean="0"/>
              <a:t>DIANE HALPERN</a:t>
            </a:r>
          </a:p>
          <a:p>
            <a:pPr indent="0" algn="ctr">
              <a:buNone/>
            </a:pPr>
            <a:r>
              <a:rPr lang="en-US" sz="2800" b="1" dirty="0" smtClean="0"/>
              <a:t>American Psychological Association</a:t>
            </a:r>
            <a:endParaRPr lang="en-US" sz="28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 TRIBUTES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309930" y="2438400"/>
            <a:ext cx="3462470" cy="3124200"/>
          </a:xfrm>
        </p:spPr>
        <p:txBody>
          <a:bodyPr>
            <a:normAutofit fontScale="92500"/>
          </a:bodyPr>
          <a:lstStyle/>
          <a:p>
            <a:pPr indent="0" algn="ctr">
              <a:buNone/>
            </a:pPr>
            <a:r>
              <a:rPr lang="en-US" sz="2800" b="1" dirty="0" smtClean="0"/>
              <a:t>DOROTHY CANTOR</a:t>
            </a:r>
          </a:p>
          <a:p>
            <a:pPr indent="0" algn="ctr">
              <a:buNone/>
            </a:pPr>
            <a:r>
              <a:rPr lang="en-US" sz="2800" b="1" dirty="0" smtClean="0"/>
              <a:t>American Psychological Foundation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45017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999" y="3360633"/>
            <a:ext cx="7223125" cy="685800"/>
          </a:xfrm>
        </p:spPr>
        <p:txBody>
          <a:bodyPr>
            <a:noAutofit/>
          </a:bodyPr>
          <a:lstStyle/>
          <a:p>
            <a:r>
              <a:rPr lang="en-US" b="1" i="1" dirty="0" smtClean="0"/>
              <a:t>LEAVE NO ACADEMIC</a:t>
            </a:r>
            <a:br>
              <a:rPr lang="en-US" b="1" i="1" dirty="0" smtClean="0"/>
            </a:br>
            <a:r>
              <a:rPr lang="en-US" b="1" i="1" dirty="0" smtClean="0"/>
              <a:t>BUTT UNKICKED!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4470191"/>
            <a:ext cx="6400800" cy="3048001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en-US" sz="3200" dirty="0" smtClean="0"/>
              <a:t>Diane’s </a:t>
            </a:r>
            <a:r>
              <a:rPr lang="en-US" sz="3200" dirty="0" err="1" smtClean="0"/>
              <a:t>Brewerism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5510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2683"/>
          </a:xfrm>
        </p:spPr>
        <p:txBody>
          <a:bodyPr>
            <a:normAutofit/>
          </a:bodyPr>
          <a:lstStyle/>
          <a:p>
            <a:r>
              <a:rPr lang="en-US" dirty="0" smtClean="0"/>
              <a:t>Randy Smith—Moravian College</a:t>
            </a:r>
          </a:p>
          <a:p>
            <a:r>
              <a:rPr lang="en-US" dirty="0"/>
              <a:t>Diane Halpern—Minerva Schools at KGI;</a:t>
            </a:r>
          </a:p>
          <a:p>
            <a:pPr marL="0" indent="0">
              <a:buNone/>
            </a:pPr>
            <a:r>
              <a:rPr lang="en-US" dirty="0"/>
              <a:t>						    Claremont McKenna College</a:t>
            </a:r>
          </a:p>
          <a:p>
            <a:r>
              <a:rPr lang="en-US" dirty="0" smtClean="0"/>
              <a:t>Dorothy Cantor—American Psychological 							Foundation</a:t>
            </a:r>
          </a:p>
          <a:p>
            <a:r>
              <a:rPr lang="en-US" dirty="0" smtClean="0"/>
              <a:t>Jane Halonen—University of West Florida</a:t>
            </a:r>
            <a:endParaRPr lang="en-US" dirty="0"/>
          </a:p>
          <a:p>
            <a:r>
              <a:rPr lang="en-US" dirty="0" smtClean="0"/>
              <a:t>PLUS—a cast of 100s on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54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999" y="3360633"/>
            <a:ext cx="7223125" cy="685800"/>
          </a:xfrm>
        </p:spPr>
        <p:txBody>
          <a:bodyPr>
            <a:noAutofit/>
          </a:bodyPr>
          <a:lstStyle/>
          <a:p>
            <a:r>
              <a:rPr lang="en-US" b="1" i="1" dirty="0" smtClean="0"/>
              <a:t>I’ve been doing this so long, it goes way back to the last century</a:t>
            </a:r>
            <a:r>
              <a:rPr lang="mr-IN" b="1" i="1" dirty="0" smtClean="0"/>
              <a:t>…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4126613"/>
            <a:ext cx="6400800" cy="3048001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en-US" sz="3200" dirty="0" smtClean="0"/>
              <a:t>Dorothy’s </a:t>
            </a:r>
            <a:r>
              <a:rPr lang="en-US" sz="3200" dirty="0" err="1" smtClean="0"/>
              <a:t>Brewerism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40440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 tributes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561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999" y="3360633"/>
            <a:ext cx="7223125" cy="685800"/>
          </a:xfrm>
        </p:spPr>
        <p:txBody>
          <a:bodyPr>
            <a:noAutofit/>
          </a:bodyPr>
          <a:lstStyle/>
          <a:p>
            <a:r>
              <a:rPr lang="en-US" b="1" i="1" dirty="0" smtClean="0"/>
              <a:t>GOOD TEACHERS INSPIRE</a:t>
            </a:r>
            <a:br>
              <a:rPr lang="en-US" b="1" i="1" dirty="0" smtClean="0"/>
            </a:br>
            <a:r>
              <a:rPr lang="en-US" b="1" i="1" dirty="0" smtClean="0"/>
              <a:t>STUDENTS TO DO BETTER</a:t>
            </a:r>
            <a:br>
              <a:rPr lang="en-US" b="1" i="1" dirty="0" smtClean="0"/>
            </a:br>
            <a:r>
              <a:rPr lang="en-US" b="1" i="1" dirty="0" smtClean="0"/>
              <a:t>THAN THEY CAN DO.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4470191"/>
            <a:ext cx="6400800" cy="3048001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en-US" sz="3200" dirty="0" smtClean="0"/>
              <a:t>Jane’s</a:t>
            </a:r>
            <a:r>
              <a:rPr lang="en-US" sz="3200" dirty="0" smtClean="0"/>
              <a:t> </a:t>
            </a:r>
            <a:r>
              <a:rPr lang="en-US" sz="3200" dirty="0" err="1" smtClean="0"/>
              <a:t>Brewerism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1891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7-30 at 3.23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4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07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 D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72" y="52168"/>
            <a:ext cx="4608046" cy="67984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60720" y="2406707"/>
            <a:ext cx="240958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Dynamite Lady</a:t>
            </a:r>
          </a:p>
          <a:p>
            <a:r>
              <a:rPr lang="en-US" sz="2800" b="1" dirty="0" smtClean="0"/>
              <a:t>At Advanced </a:t>
            </a:r>
          </a:p>
          <a:p>
            <a:r>
              <a:rPr lang="en-US" sz="2800" b="1" dirty="0" smtClean="0"/>
              <a:t>Placement</a:t>
            </a:r>
          </a:p>
          <a:p>
            <a:r>
              <a:rPr lang="en-US" sz="2800" b="1" dirty="0" smtClean="0"/>
              <a:t>Closing Night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78291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7-30 at 3.24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43"/>
            <a:ext cx="9144000" cy="69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0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J&amp;C dance.pdf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5" b="8945"/>
          <a:stretch>
            <a:fillRect/>
          </a:stretch>
        </p:blipFill>
        <p:spPr>
          <a:xfrm>
            <a:off x="0" y="750342"/>
            <a:ext cx="9144000" cy="50288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8590" y="5933431"/>
            <a:ext cx="5635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On firmer ground at APF Celebration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9801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7-30 at 3.25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20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tribute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https://www.youtube.com/watch?v=o7WusIhoits&amp;t=</a:t>
            </a:r>
            <a:r>
              <a:rPr lang="en-US" dirty="0" smtClean="0">
                <a:hlinkClick r:id="rId2"/>
              </a:rPr>
              <a:t>41s</a:t>
            </a:r>
            <a:endParaRPr lang="en-US" dirty="0" smtClean="0"/>
          </a:p>
          <a:p>
            <a:pPr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513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35" y="287211"/>
            <a:ext cx="8527165" cy="41251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6463" y="5058541"/>
            <a:ext cx="4259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FAREWELL, CHARLES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92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758" y="0"/>
            <a:ext cx="2847892" cy="4008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1213" y="4008145"/>
            <a:ext cx="4596864" cy="25266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0D966B3-077E-45DA-8E0B-4856F23C1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650" y="0"/>
            <a:ext cx="4941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9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Stephanie Foley</a:t>
            </a:r>
          </a:p>
          <a:p>
            <a:r>
              <a:rPr lang="en-US" sz="2800" dirty="0" smtClean="0"/>
              <a:t>Furman Psychology Department “Seniors”</a:t>
            </a:r>
          </a:p>
          <a:p>
            <a:r>
              <a:rPr lang="en-US" sz="2800" dirty="0" smtClean="0"/>
              <a:t>Brian Halonen</a:t>
            </a:r>
          </a:p>
          <a:p>
            <a:r>
              <a:rPr lang="en-US" sz="2800" dirty="0" smtClean="0"/>
              <a:t>Opening Music: </a:t>
            </a:r>
            <a:r>
              <a:rPr lang="en-US" sz="2800" dirty="0" err="1" smtClean="0"/>
              <a:t>Finghin</a:t>
            </a:r>
            <a:r>
              <a:rPr lang="en-US" sz="2800" dirty="0" smtClean="0"/>
              <a:t> Collins, pianist</a:t>
            </a:r>
            <a:r>
              <a:rPr lang="en-US" sz="2800" smtClean="0"/>
              <a:t>;         	  		       Erik </a:t>
            </a:r>
            <a:r>
              <a:rPr lang="en-US" sz="2800" dirty="0" smtClean="0"/>
              <a:t>Satie’s </a:t>
            </a:r>
            <a:r>
              <a:rPr lang="en-US" sz="2800" dirty="0" err="1" smtClean="0"/>
              <a:t>Gymnopedie</a:t>
            </a:r>
            <a:r>
              <a:rPr lang="en-US" sz="2800" dirty="0" smtClean="0"/>
              <a:t> #1</a:t>
            </a:r>
          </a:p>
        </p:txBody>
      </p:sp>
    </p:spTree>
    <p:extLst>
      <p:ext uri="{BB962C8B-B14F-4D97-AF65-F5344CB8AC3E}">
        <p14:creationId xmlns:p14="http://schemas.microsoft.com/office/powerpoint/2010/main" val="1886478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95400"/>
            <a:ext cx="4311745" cy="37835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Get your copy of</a:t>
            </a:r>
            <a:br>
              <a:rPr lang="en-US" dirty="0" smtClean="0"/>
            </a:br>
            <a:r>
              <a:rPr lang="en-US" dirty="0" err="1" smtClean="0"/>
              <a:t>Brewerisms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by</a:t>
            </a:r>
            <a:br>
              <a:rPr lang="en-US" dirty="0"/>
            </a:br>
            <a:r>
              <a:rPr lang="en-US" dirty="0"/>
              <a:t>http://</a:t>
            </a:r>
            <a:r>
              <a:rPr lang="en-US" dirty="0" err="1"/>
              <a:t>teachpsych.org</a:t>
            </a:r>
            <a:r>
              <a:rPr lang="en-US" dirty="0"/>
              <a:t>/resources/Documents/Brewerims%20Left.jpg</a:t>
            </a:r>
            <a:endParaRPr lang="en-US" dirty="0"/>
          </a:p>
        </p:txBody>
      </p:sp>
      <p:pic>
        <p:nvPicPr>
          <p:cNvPr id="4" name="Picture 3" descr="Screen Shot 2019-08-06 at 9.46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862" y="0"/>
            <a:ext cx="4467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30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59" y="153141"/>
            <a:ext cx="3641802" cy="5421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342" y="153141"/>
            <a:ext cx="5196947" cy="542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43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532" y="-9794"/>
            <a:ext cx="4958468" cy="6982332"/>
          </a:xfrm>
          <a:prstGeom prst="rect">
            <a:avLst/>
          </a:prstGeom>
        </p:spPr>
      </p:pic>
      <p:pic>
        <p:nvPicPr>
          <p:cNvPr id="2" name="Picture 1" descr="chas and young step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85532" cy="541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65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232" y="1066674"/>
            <a:ext cx="6506526" cy="454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20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shington Aug 2011 chas and step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28" y="-1673855"/>
            <a:ext cx="7729992" cy="1000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99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rewer1 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760" y="2884180"/>
            <a:ext cx="4109968" cy="397382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brewer1 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9728" y="129142"/>
            <a:ext cx="4534252" cy="61557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6" descr="brewer1 0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765" y="109003"/>
            <a:ext cx="4525963" cy="3178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127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rewo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6067425" cy="4894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209" y="2970275"/>
            <a:ext cx="4024792" cy="388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9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4542</TotalTime>
  <Words>246</Words>
  <Application>Microsoft Macintosh PowerPoint</Application>
  <PresentationFormat>On-screen Show (4:3)</PresentationFormat>
  <Paragraphs>58</Paragraphs>
  <Slides>31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Couture</vt:lpstr>
      <vt:lpstr>Community Farewell to Teaching of Psychology’s Hero:  Charles Brewer </vt:lpstr>
      <vt:lpstr>Participants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Awards &amp; Accomplishments</vt:lpstr>
      <vt:lpstr>PowerPoint Presentation</vt:lpstr>
      <vt:lpstr>Facts fade fast,             so learn concepts     and principles</vt:lpstr>
      <vt:lpstr>THINGS ALWAYS TAKE LONGER THAN THEY DO, ESPECIALLY WHEN THERE IS MORE WORK TO DO  THAN TIME TO DO IT</vt:lpstr>
      <vt:lpstr>PowerPoint Presentation</vt:lpstr>
      <vt:lpstr>PowerPoint Presentation</vt:lpstr>
      <vt:lpstr>LIVE TRIBUTES</vt:lpstr>
      <vt:lpstr>LEAVE NO ACADEMIC BUTT UNKICKED!</vt:lpstr>
      <vt:lpstr>I’ve been doing this so long, it goes way back to the last century…</vt:lpstr>
      <vt:lpstr>Remote tributes</vt:lpstr>
      <vt:lpstr>GOOD TEACHERS INSPIRE STUDENTS TO DO BETTER THAN THEY CAN DO.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Closing tribute</vt:lpstr>
      <vt:lpstr>PowerPoint Presentation</vt:lpstr>
      <vt:lpstr>THANKS TO</vt:lpstr>
      <vt:lpstr>Get your copy of Brewerisms by http://teachpsych.org/resources/Documents/Brewerims%20Left.jpg</vt:lpstr>
    </vt:vector>
  </TitlesOfParts>
  <Company>LU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Charles L. Brewer</dc:title>
  <dc:creator>Randolph Smith</dc:creator>
  <cp:lastModifiedBy>Jane Halonen</cp:lastModifiedBy>
  <cp:revision>53</cp:revision>
  <dcterms:created xsi:type="dcterms:W3CDTF">2018-10-03T18:28:26Z</dcterms:created>
  <dcterms:modified xsi:type="dcterms:W3CDTF">2019-08-06T14:49:30Z</dcterms:modified>
</cp:coreProperties>
</file>